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729" r:id="rId5"/>
    <p:sldId id="259" r:id="rId6"/>
    <p:sldId id="260" r:id="rId7"/>
    <p:sldId id="263" r:id="rId8"/>
    <p:sldId id="730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99" dt="2026-09-28T18:54:41.726"/>
    <p1510:client id="{D3EC3EE5-5B92-C1F9-5B7E-E0B1307AF54C}" v="215" dt="2026-09-28T18:53:47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Helene Seppola" userId="S::sepkar@time.kommune.no::22d8c70e-142c-450f-810d-d4ad3ea1ac55" providerId="AD" clId="Web-{E7383E79-E835-F3D4-0D78-812F6BBFDA49}"/>
    <pc:docChg chg="mod addSld delSld modSld">
      <pc:chgData name="Karen Helene Seppola" userId="S::sepkar@time.kommune.no::22d8c70e-142c-450f-810d-d4ad3ea1ac55" providerId="AD" clId="Web-{E7383E79-E835-F3D4-0D78-812F6BBFDA49}" dt="2026-09-22T17:33:58.295" v="851" actId="20577"/>
      <pc:docMkLst>
        <pc:docMk/>
      </pc:docMkLst>
      <pc:sldChg chg="modSp modNotes">
        <pc:chgData name="Karen Helene Seppola" userId="S::sepkar@time.kommune.no::22d8c70e-142c-450f-810d-d4ad3ea1ac55" providerId="AD" clId="Web-{E7383E79-E835-F3D4-0D78-812F6BBFDA49}" dt="2026-09-22T16:03:06.804" v="42"/>
        <pc:sldMkLst>
          <pc:docMk/>
          <pc:sldMk cId="3911251947" sldId="256"/>
        </pc:sldMkLst>
        <pc:spChg chg="mod">
          <ac:chgData name="Karen Helene Seppola" userId="S::sepkar@time.kommune.no::22d8c70e-142c-450f-810d-d4ad3ea1ac55" providerId="AD" clId="Web-{E7383E79-E835-F3D4-0D78-812F6BBFDA49}" dt="2026-09-22T16:01:37.632" v="12" actId="20577"/>
          <ac:spMkLst>
            <pc:docMk/>
            <pc:sldMk cId="3911251947" sldId="256"/>
            <ac:spMk id="2" creationId="{00000000-0000-0000-0000-000000000000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6:01:55.492" v="17" actId="20577"/>
          <ac:spMkLst>
            <pc:docMk/>
            <pc:sldMk cId="3911251947" sldId="256"/>
            <ac:spMk id="3" creationId="{00000000-0000-0000-0000-000000000000}"/>
          </ac:spMkLst>
        </pc:spChg>
      </pc:sldChg>
      <pc:sldChg chg="modSp new">
        <pc:chgData name="Karen Helene Seppola" userId="S::sepkar@time.kommune.no::22d8c70e-142c-450f-810d-d4ad3ea1ac55" providerId="AD" clId="Web-{E7383E79-E835-F3D4-0D78-812F6BBFDA49}" dt="2026-09-22T17:14:08.410" v="752" actId="20577"/>
        <pc:sldMkLst>
          <pc:docMk/>
          <pc:sldMk cId="2039030457" sldId="257"/>
        </pc:sldMkLst>
        <pc:spChg chg="mod">
          <ac:chgData name="Karen Helene Seppola" userId="S::sepkar@time.kommune.no::22d8c70e-142c-450f-810d-d4ad3ea1ac55" providerId="AD" clId="Web-{E7383E79-E835-F3D4-0D78-812F6BBFDA49}" dt="2026-09-22T16:02:45.867" v="35" actId="20577"/>
          <ac:spMkLst>
            <pc:docMk/>
            <pc:sldMk cId="2039030457" sldId="257"/>
            <ac:spMk id="2" creationId="{B746CE78-5B84-B863-09E7-287AB552A4AD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7:14:08.410" v="752" actId="20577"/>
          <ac:spMkLst>
            <pc:docMk/>
            <pc:sldMk cId="2039030457" sldId="257"/>
            <ac:spMk id="3" creationId="{BC8A40C7-7AA7-CE51-4543-66D34F16659F}"/>
          </ac:spMkLst>
        </pc:spChg>
      </pc:sldChg>
      <pc:sldChg chg="addSp delSp modSp new mod modClrScheme chgLayout">
        <pc:chgData name="Karen Helene Seppola" userId="S::sepkar@time.kommune.no::22d8c70e-142c-450f-810d-d4ad3ea1ac55" providerId="AD" clId="Web-{E7383E79-E835-F3D4-0D78-812F6BBFDA49}" dt="2026-09-22T16:13:38.224" v="209" actId="20577"/>
        <pc:sldMkLst>
          <pc:docMk/>
          <pc:sldMk cId="2742400674" sldId="258"/>
        </pc:sldMkLst>
        <pc:spChg chg="mod ord">
          <ac:chgData name="Karen Helene Seppola" userId="S::sepkar@time.kommune.no::22d8c70e-142c-450f-810d-d4ad3ea1ac55" providerId="AD" clId="Web-{E7383E79-E835-F3D4-0D78-812F6BBFDA49}" dt="2026-09-22T16:09:03.600" v="146"/>
          <ac:spMkLst>
            <pc:docMk/>
            <pc:sldMk cId="2742400674" sldId="258"/>
            <ac:spMk id="2" creationId="{81479201-A504-9120-5C75-29F90A8A0FE4}"/>
          </ac:spMkLst>
        </pc:spChg>
        <pc:spChg chg="add mod ord">
          <ac:chgData name="Karen Helene Seppola" userId="S::sepkar@time.kommune.no::22d8c70e-142c-450f-810d-d4ad3ea1ac55" providerId="AD" clId="Web-{E7383E79-E835-F3D4-0D78-812F6BBFDA49}" dt="2026-09-22T16:13:38.224" v="209" actId="20577"/>
          <ac:spMkLst>
            <pc:docMk/>
            <pc:sldMk cId="2742400674" sldId="258"/>
            <ac:spMk id="4" creationId="{D426C5F5-EC53-9FE4-222A-076FE55BB0CC}"/>
          </ac:spMkLst>
        </pc:spChg>
        <pc:graphicFrameChg chg="add mod ord modGraphic">
          <ac:chgData name="Karen Helene Seppola" userId="S::sepkar@time.kommune.no::22d8c70e-142c-450f-810d-d4ad3ea1ac55" providerId="AD" clId="Web-{E7383E79-E835-F3D4-0D78-812F6BBFDA49}" dt="2026-09-22T16:09:47.459" v="152" actId="1076"/>
          <ac:graphicFrameMkLst>
            <pc:docMk/>
            <pc:sldMk cId="2742400674" sldId="258"/>
            <ac:graphicFrameMk id="6" creationId="{BA49F7F2-5B0E-BE58-7BE5-78E3160C389A}"/>
          </ac:graphicFrameMkLst>
        </pc:graphicFrameChg>
      </pc:sldChg>
      <pc:sldChg chg="modSp new">
        <pc:chgData name="Karen Helene Seppola" userId="S::sepkar@time.kommune.no::22d8c70e-142c-450f-810d-d4ad3ea1ac55" providerId="AD" clId="Web-{E7383E79-E835-F3D4-0D78-812F6BBFDA49}" dt="2026-09-22T16:30:31.531" v="359" actId="20577"/>
        <pc:sldMkLst>
          <pc:docMk/>
          <pc:sldMk cId="3644160632" sldId="259"/>
        </pc:sldMkLst>
        <pc:spChg chg="mod">
          <ac:chgData name="Karen Helene Seppola" userId="S::sepkar@time.kommune.no::22d8c70e-142c-450f-810d-d4ad3ea1ac55" providerId="AD" clId="Web-{E7383E79-E835-F3D4-0D78-812F6BBFDA49}" dt="2026-09-22T16:17:07.724" v="220" actId="20577"/>
          <ac:spMkLst>
            <pc:docMk/>
            <pc:sldMk cId="3644160632" sldId="259"/>
            <ac:spMk id="2" creationId="{D58077E1-642A-DB69-2F94-0760E69339BB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6:21:55.362" v="311" actId="20577"/>
          <ac:spMkLst>
            <pc:docMk/>
            <pc:sldMk cId="3644160632" sldId="259"/>
            <ac:spMk id="3" creationId="{A7E15D20-1498-8C90-ADB6-7C8D4FDC3B35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6:30:31.531" v="359" actId="20577"/>
          <ac:spMkLst>
            <pc:docMk/>
            <pc:sldMk cId="3644160632" sldId="259"/>
            <ac:spMk id="4" creationId="{79E5BB23-D216-D960-1048-FB85B77F8711}"/>
          </ac:spMkLst>
        </pc:spChg>
      </pc:sldChg>
      <pc:sldChg chg="modSp new">
        <pc:chgData name="Karen Helene Seppola" userId="S::sepkar@time.kommune.no::22d8c70e-142c-450f-810d-d4ad3ea1ac55" providerId="AD" clId="Web-{E7383E79-E835-F3D4-0D78-812F6BBFDA49}" dt="2026-09-22T16:40:07.842" v="414" actId="20577"/>
        <pc:sldMkLst>
          <pc:docMk/>
          <pc:sldMk cId="4217483365" sldId="260"/>
        </pc:sldMkLst>
        <pc:spChg chg="mod">
          <ac:chgData name="Karen Helene Seppola" userId="S::sepkar@time.kommune.no::22d8c70e-142c-450f-810d-d4ad3ea1ac55" providerId="AD" clId="Web-{E7383E79-E835-F3D4-0D78-812F6BBFDA49}" dt="2026-09-22T16:31:04.718" v="375" actId="20577"/>
          <ac:spMkLst>
            <pc:docMk/>
            <pc:sldMk cId="4217483365" sldId="260"/>
            <ac:spMk id="2" creationId="{B44B520B-5DD8-DCD0-E2D9-B1C3CF521B9D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6:40:07.842" v="414" actId="20577"/>
          <ac:spMkLst>
            <pc:docMk/>
            <pc:sldMk cId="4217483365" sldId="260"/>
            <ac:spMk id="3" creationId="{D68D3B1B-C3ED-1836-67F0-B402ABC62F6B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6:39:51.858" v="408" actId="20577"/>
          <ac:spMkLst>
            <pc:docMk/>
            <pc:sldMk cId="4217483365" sldId="260"/>
            <ac:spMk id="4" creationId="{EB62BE6E-959A-444D-DCE9-41C5AE746D32}"/>
          </ac:spMkLst>
        </pc:spChg>
      </pc:sldChg>
      <pc:sldChg chg="modSp new">
        <pc:chgData name="Karen Helene Seppola" userId="S::sepkar@time.kommune.no::22d8c70e-142c-450f-810d-d4ad3ea1ac55" providerId="AD" clId="Web-{E7383E79-E835-F3D4-0D78-812F6BBFDA49}" dt="2026-09-22T17:33:58.295" v="851" actId="20577"/>
        <pc:sldMkLst>
          <pc:docMk/>
          <pc:sldMk cId="1523474618" sldId="263"/>
        </pc:sldMkLst>
        <pc:spChg chg="mod">
          <ac:chgData name="Karen Helene Seppola" userId="S::sepkar@time.kommune.no::22d8c70e-142c-450f-810d-d4ad3ea1ac55" providerId="AD" clId="Web-{E7383E79-E835-F3D4-0D78-812F6BBFDA49}" dt="2026-09-22T17:10:55.006" v="713" actId="20577"/>
          <ac:spMkLst>
            <pc:docMk/>
            <pc:sldMk cId="1523474618" sldId="263"/>
            <ac:spMk id="2" creationId="{A6E6302B-6A0E-74BA-C7CC-0D52AA921470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7:33:58.295" v="851" actId="20577"/>
          <ac:spMkLst>
            <pc:docMk/>
            <pc:sldMk cId="1523474618" sldId="263"/>
            <ac:spMk id="3" creationId="{C02E66B4-D42A-00E7-9748-64E37BBF9AC2}"/>
          </ac:spMkLst>
        </pc:spChg>
      </pc:sldChg>
      <pc:sldChg chg="modSp new">
        <pc:chgData name="Karen Helene Seppola" userId="S::sepkar@time.kommune.no::22d8c70e-142c-450f-810d-d4ad3ea1ac55" providerId="AD" clId="Web-{E7383E79-E835-F3D4-0D78-812F6BBFDA49}" dt="2026-09-22T17:11:28.616" v="728" actId="20577"/>
        <pc:sldMkLst>
          <pc:docMk/>
          <pc:sldMk cId="768491250" sldId="264"/>
        </pc:sldMkLst>
        <pc:spChg chg="mod">
          <ac:chgData name="Karen Helene Seppola" userId="S::sepkar@time.kommune.no::22d8c70e-142c-450f-810d-d4ad3ea1ac55" providerId="AD" clId="Web-{E7383E79-E835-F3D4-0D78-812F6BBFDA49}" dt="2026-09-22T17:11:19.225" v="722" actId="20577"/>
          <ac:spMkLst>
            <pc:docMk/>
            <pc:sldMk cId="768491250" sldId="264"/>
            <ac:spMk id="2" creationId="{6520C6D3-70EB-DB3A-8DFC-121CDC5241B1}"/>
          </ac:spMkLst>
        </pc:spChg>
        <pc:spChg chg="mod">
          <ac:chgData name="Karen Helene Seppola" userId="S::sepkar@time.kommune.no::22d8c70e-142c-450f-810d-d4ad3ea1ac55" providerId="AD" clId="Web-{E7383E79-E835-F3D4-0D78-812F6BBFDA49}" dt="2026-09-22T17:11:28.616" v="728" actId="20577"/>
          <ac:spMkLst>
            <pc:docMk/>
            <pc:sldMk cId="768491250" sldId="264"/>
            <ac:spMk id="3" creationId="{13F85892-AC49-46D2-1DF8-568083EAB874}"/>
          </ac:spMkLst>
        </pc:spChg>
      </pc:sldChg>
      <pc:sldChg chg="add">
        <pc:chgData name="Karen Helene Seppola" userId="S::sepkar@time.kommune.no::22d8c70e-142c-450f-810d-d4ad3ea1ac55" providerId="AD" clId="Web-{E7383E79-E835-F3D4-0D78-812F6BBFDA49}" dt="2026-09-22T17:25:58.642" v="820"/>
        <pc:sldMkLst>
          <pc:docMk/>
          <pc:sldMk cId="3277644902" sldId="280"/>
        </pc:sldMkLst>
      </pc:sldChg>
      <pc:sldChg chg="modSp add">
        <pc:chgData name="Karen Helene Seppola" userId="S::sepkar@time.kommune.no::22d8c70e-142c-450f-810d-d4ad3ea1ac55" providerId="AD" clId="Web-{E7383E79-E835-F3D4-0D78-812F6BBFDA49}" dt="2026-09-22T17:25:31.673" v="819" actId="14100"/>
        <pc:sldMkLst>
          <pc:docMk/>
          <pc:sldMk cId="4009602852" sldId="726"/>
        </pc:sldMkLst>
        <pc:spChg chg="mod">
          <ac:chgData name="Karen Helene Seppola" userId="S::sepkar@time.kommune.no::22d8c70e-142c-450f-810d-d4ad3ea1ac55" providerId="AD" clId="Web-{E7383E79-E835-F3D4-0D78-812F6BBFDA49}" dt="2026-09-22T17:25:31.673" v="819" actId="14100"/>
          <ac:spMkLst>
            <pc:docMk/>
            <pc:sldMk cId="4009602852" sldId="726"/>
            <ac:spMk id="3" creationId="{6B00ED48-62E1-2D3F-D97E-5DBDEE774F78}"/>
          </ac:spMkLst>
        </pc:spChg>
      </pc:sldChg>
      <pc:sldChg chg="modSp add">
        <pc:chgData name="Karen Helene Seppola" userId="S::sepkar@time.kommune.no::22d8c70e-142c-450f-810d-d4ad3ea1ac55" providerId="AD" clId="Web-{E7383E79-E835-F3D4-0D78-812F6BBFDA49}" dt="2026-09-22T17:31:28.983" v="833" actId="20577"/>
        <pc:sldMkLst>
          <pc:docMk/>
          <pc:sldMk cId="3794101883" sldId="727"/>
        </pc:sldMkLst>
        <pc:spChg chg="mod">
          <ac:chgData name="Karen Helene Seppola" userId="S::sepkar@time.kommune.no::22d8c70e-142c-450f-810d-d4ad3ea1ac55" providerId="AD" clId="Web-{E7383E79-E835-F3D4-0D78-812F6BBFDA49}" dt="2026-09-22T17:31:28.983" v="833" actId="20577"/>
          <ac:spMkLst>
            <pc:docMk/>
            <pc:sldMk cId="3794101883" sldId="727"/>
            <ac:spMk id="2" creationId="{1183A3D3-7BD2-1617-F830-0366C217F754}"/>
          </ac:spMkLst>
        </pc:spChg>
      </pc:sldChg>
      <pc:sldChg chg="add">
        <pc:chgData name="Karen Helene Seppola" userId="S::sepkar@time.kommune.no::22d8c70e-142c-450f-810d-d4ad3ea1ac55" providerId="AD" clId="Web-{E7383E79-E835-F3D4-0D78-812F6BBFDA49}" dt="2026-09-22T17:32:09.467" v="834"/>
        <pc:sldMkLst>
          <pc:docMk/>
          <pc:sldMk cId="3736429251" sldId="728"/>
        </pc:sldMkLst>
      </pc:sldChg>
      <pc:sldMasterChg chg="addSldLayout">
        <pc:chgData name="Karen Helene Seppola" userId="S::sepkar@time.kommune.no::22d8c70e-142c-450f-810d-d4ad3ea1ac55" providerId="AD" clId="Web-{E7383E79-E835-F3D4-0D78-812F6BBFDA49}" dt="2026-09-22T17:27:08.298" v="823"/>
        <pc:sldMasterMkLst>
          <pc:docMk/>
          <pc:sldMasterMk cId="1546946672" sldId="2147483648"/>
        </pc:sldMasterMkLst>
        <pc:sldLayoutChg chg="add">
          <pc:chgData name="Karen Helene Seppola" userId="S::sepkar@time.kommune.no::22d8c70e-142c-450f-810d-d4ad3ea1ac55" providerId="AD" clId="Web-{E7383E79-E835-F3D4-0D78-812F6BBFDA49}" dt="2026-09-22T17:25:58.642" v="820"/>
          <pc:sldLayoutMkLst>
            <pc:docMk/>
            <pc:sldMasterMk cId="1546946672" sldId="2147483648"/>
            <pc:sldLayoutMk cId="2156353658" sldId="2147483660"/>
          </pc:sldLayoutMkLst>
        </pc:sldLayoutChg>
        <pc:sldLayoutChg chg="add">
          <pc:chgData name="Karen Helene Seppola" userId="S::sepkar@time.kommune.no::22d8c70e-142c-450f-810d-d4ad3ea1ac55" providerId="AD" clId="Web-{E7383E79-E835-F3D4-0D78-812F6BBFDA49}" dt="2026-09-22T17:27:08.298" v="823"/>
          <pc:sldLayoutMkLst>
            <pc:docMk/>
            <pc:sldMasterMk cId="1546946672" sldId="2147483648"/>
            <pc:sldLayoutMk cId="1807237682" sldId="2147483661"/>
          </pc:sldLayoutMkLst>
        </pc:sldLayoutChg>
      </pc:sldMasterChg>
    </pc:docChg>
  </pc:docChgLst>
  <pc:docChgLst>
    <pc:chgData name="Karen Helene Seppola" userId="S::sepkar@time.kommune.no::22d8c70e-142c-450f-810d-d4ad3ea1ac55" providerId="AD" clId="Web-{C65B0DC2-2A24-4C42-9317-76224DBC44F8}"/>
    <pc:docChg chg="addSld modSld">
      <pc:chgData name="Karen Helene Seppola" userId="S::sepkar@time.kommune.no::22d8c70e-142c-450f-810d-d4ad3ea1ac55" providerId="AD" clId="Web-{C65B0DC2-2A24-4C42-9317-76224DBC44F8}" dt="2026-09-23T16:42:16.652" v="615" actId="20577"/>
      <pc:docMkLst>
        <pc:docMk/>
      </pc:docMkLst>
      <pc:sldChg chg="modSp">
        <pc:chgData name="Karen Helene Seppola" userId="S::sepkar@time.kommune.no::22d8c70e-142c-450f-810d-d4ad3ea1ac55" providerId="AD" clId="Web-{C65B0DC2-2A24-4C42-9317-76224DBC44F8}" dt="2026-09-23T15:37:38.741" v="140" actId="20577"/>
        <pc:sldMkLst>
          <pc:docMk/>
          <pc:sldMk cId="2039030457" sldId="257"/>
        </pc:sldMkLst>
        <pc:spChg chg="mod">
          <ac:chgData name="Karen Helene Seppola" userId="S::sepkar@time.kommune.no::22d8c70e-142c-450f-810d-d4ad3ea1ac55" providerId="AD" clId="Web-{C65B0DC2-2A24-4C42-9317-76224DBC44F8}" dt="2026-09-23T15:37:38.741" v="140" actId="20577"/>
          <ac:spMkLst>
            <pc:docMk/>
            <pc:sldMk cId="2039030457" sldId="257"/>
            <ac:spMk id="3" creationId="{BC8A40C7-7AA7-CE51-4543-66D34F16659F}"/>
          </ac:spMkLst>
        </pc:spChg>
      </pc:sldChg>
      <pc:sldChg chg="modSp">
        <pc:chgData name="Karen Helene Seppola" userId="S::sepkar@time.kommune.no::22d8c70e-142c-450f-810d-d4ad3ea1ac55" providerId="AD" clId="Web-{C65B0DC2-2A24-4C42-9317-76224DBC44F8}" dt="2026-09-23T15:47:20.829" v="274"/>
        <pc:sldMkLst>
          <pc:docMk/>
          <pc:sldMk cId="2742400674" sldId="258"/>
        </pc:sldMkLst>
        <pc:spChg chg="mod">
          <ac:chgData name="Karen Helene Seppola" userId="S::sepkar@time.kommune.no::22d8c70e-142c-450f-810d-d4ad3ea1ac55" providerId="AD" clId="Web-{C65B0DC2-2A24-4C42-9317-76224DBC44F8}" dt="2026-09-23T15:42:44.302" v="170" actId="20577"/>
          <ac:spMkLst>
            <pc:docMk/>
            <pc:sldMk cId="2742400674" sldId="258"/>
            <ac:spMk id="4" creationId="{D426C5F5-EC53-9FE4-222A-076FE55BB0CC}"/>
          </ac:spMkLst>
        </pc:spChg>
        <pc:graphicFrameChg chg="mod modGraphic">
          <ac:chgData name="Karen Helene Seppola" userId="S::sepkar@time.kommune.no::22d8c70e-142c-450f-810d-d4ad3ea1ac55" providerId="AD" clId="Web-{C65B0DC2-2A24-4C42-9317-76224DBC44F8}" dt="2026-09-23T15:47:20.829" v="274"/>
          <ac:graphicFrameMkLst>
            <pc:docMk/>
            <pc:sldMk cId="2742400674" sldId="258"/>
            <ac:graphicFrameMk id="6" creationId="{BA49F7F2-5B0E-BE58-7BE5-78E3160C389A}"/>
          </ac:graphicFrameMkLst>
        </pc:graphicFrameChg>
      </pc:sldChg>
      <pc:sldChg chg="modSp">
        <pc:chgData name="Karen Helene Seppola" userId="S::sepkar@time.kommune.no::22d8c70e-142c-450f-810d-d4ad3ea1ac55" providerId="AD" clId="Web-{C65B0DC2-2A24-4C42-9317-76224DBC44F8}" dt="2026-09-23T16:42:16.652" v="615" actId="20577"/>
        <pc:sldMkLst>
          <pc:docMk/>
          <pc:sldMk cId="3644160632" sldId="259"/>
        </pc:sldMkLst>
        <pc:spChg chg="mod">
          <ac:chgData name="Karen Helene Seppola" userId="S::sepkar@time.kommune.no::22d8c70e-142c-450f-810d-d4ad3ea1ac55" providerId="AD" clId="Web-{C65B0DC2-2A24-4C42-9317-76224DBC44F8}" dt="2026-09-23T16:42:16.652" v="615" actId="20577"/>
          <ac:spMkLst>
            <pc:docMk/>
            <pc:sldMk cId="3644160632" sldId="259"/>
            <ac:spMk id="3" creationId="{A7E15D20-1498-8C90-ADB6-7C8D4FDC3B35}"/>
          </ac:spMkLst>
        </pc:spChg>
        <pc:spChg chg="mod">
          <ac:chgData name="Karen Helene Seppola" userId="S::sepkar@time.kommune.no::22d8c70e-142c-450f-810d-d4ad3ea1ac55" providerId="AD" clId="Web-{C65B0DC2-2A24-4C42-9317-76224DBC44F8}" dt="2026-09-23T16:41:58.355" v="614" actId="20577"/>
          <ac:spMkLst>
            <pc:docMk/>
            <pc:sldMk cId="3644160632" sldId="259"/>
            <ac:spMk id="4" creationId="{79E5BB23-D216-D960-1048-FB85B77F8711}"/>
          </ac:spMkLst>
        </pc:spChg>
      </pc:sldChg>
      <pc:sldChg chg="modSp">
        <pc:chgData name="Karen Helene Seppola" userId="S::sepkar@time.kommune.no::22d8c70e-142c-450f-810d-d4ad3ea1ac55" providerId="AD" clId="Web-{C65B0DC2-2A24-4C42-9317-76224DBC44F8}" dt="2026-09-23T16:38:38.646" v="611" actId="20577"/>
        <pc:sldMkLst>
          <pc:docMk/>
          <pc:sldMk cId="1523474618" sldId="263"/>
        </pc:sldMkLst>
        <pc:spChg chg="mod">
          <ac:chgData name="Karen Helene Seppola" userId="S::sepkar@time.kommune.no::22d8c70e-142c-450f-810d-d4ad3ea1ac55" providerId="AD" clId="Web-{C65B0DC2-2A24-4C42-9317-76224DBC44F8}" dt="2026-09-23T16:38:38.646" v="611" actId="20577"/>
          <ac:spMkLst>
            <pc:docMk/>
            <pc:sldMk cId="1523474618" sldId="263"/>
            <ac:spMk id="3" creationId="{C02E66B4-D42A-00E7-9748-64E37BBF9AC2}"/>
          </ac:spMkLst>
        </pc:spChg>
      </pc:sldChg>
      <pc:sldChg chg="modSp new">
        <pc:chgData name="Karen Helene Seppola" userId="S::sepkar@time.kommune.no::22d8c70e-142c-450f-810d-d4ad3ea1ac55" providerId="AD" clId="Web-{C65B0DC2-2A24-4C42-9317-76224DBC44F8}" dt="2026-09-23T16:28:51.155" v="561" actId="20577"/>
        <pc:sldMkLst>
          <pc:docMk/>
          <pc:sldMk cId="797047933" sldId="729"/>
        </pc:sldMkLst>
        <pc:spChg chg="mod">
          <ac:chgData name="Karen Helene Seppola" userId="S::sepkar@time.kommune.no::22d8c70e-142c-450f-810d-d4ad3ea1ac55" providerId="AD" clId="Web-{C65B0DC2-2A24-4C42-9317-76224DBC44F8}" dt="2026-09-23T16:11:58.671" v="279" actId="20577"/>
          <ac:spMkLst>
            <pc:docMk/>
            <pc:sldMk cId="797047933" sldId="729"/>
            <ac:spMk id="2" creationId="{640B24B9-D7F4-12C1-C3AA-68D9E167BBDE}"/>
          </ac:spMkLst>
        </pc:spChg>
        <pc:spChg chg="mod">
          <ac:chgData name="Karen Helene Seppola" userId="S::sepkar@time.kommune.no::22d8c70e-142c-450f-810d-d4ad3ea1ac55" providerId="AD" clId="Web-{C65B0DC2-2A24-4C42-9317-76224DBC44F8}" dt="2026-09-23T16:28:51.155" v="561" actId="20577"/>
          <ac:spMkLst>
            <pc:docMk/>
            <pc:sldMk cId="797047933" sldId="729"/>
            <ac:spMk id="3" creationId="{707D2B3A-879C-36D3-292C-3D1CFCF1ABB0}"/>
          </ac:spMkLst>
        </pc:spChg>
        <pc:spChg chg="mod">
          <ac:chgData name="Karen Helene Seppola" userId="S::sepkar@time.kommune.no::22d8c70e-142c-450f-810d-d4ad3ea1ac55" providerId="AD" clId="Web-{C65B0DC2-2A24-4C42-9317-76224DBC44F8}" dt="2026-09-23T16:24:07.791" v="475" actId="20577"/>
          <ac:spMkLst>
            <pc:docMk/>
            <pc:sldMk cId="797047933" sldId="729"/>
            <ac:spMk id="4" creationId="{03270148-9B68-BABB-B2D4-75354EDD82E7}"/>
          </ac:spMkLst>
        </pc:spChg>
      </pc:sldChg>
    </pc:docChg>
  </pc:docChgLst>
  <pc:docChgLst>
    <pc:chgData name="Karen Helene Seppola" userId="S::sepkar@time.kommune.no::22d8c70e-142c-450f-810d-d4ad3ea1ac55" providerId="AD" clId="Web-{00000000-0000-0000-0000-000000000000}"/>
    <pc:docChg chg="addSld delSld modSld">
      <pc:chgData name="Karen Helene Seppola" userId="S::sepkar@time.kommune.no::22d8c70e-142c-450f-810d-d4ad3ea1ac55" providerId="AD" clId="Web-{00000000-0000-0000-0000-000000000000}" dt="2026-09-28T18:54:41.726" v="444" actId="20577"/>
      <pc:docMkLst>
        <pc:docMk/>
      </pc:docMkLst>
      <pc:sldChg chg="modSp">
        <pc:chgData name="Karen Helene Seppola" userId="S::sepkar@time.kommune.no::22d8c70e-142c-450f-810d-d4ad3ea1ac55" providerId="AD" clId="Web-{00000000-0000-0000-0000-000000000000}" dt="2026-09-23T13:39:44.109" v="24" actId="20577"/>
        <pc:sldMkLst>
          <pc:docMk/>
          <pc:sldMk cId="2039030457" sldId="257"/>
        </pc:sldMkLst>
        <pc:spChg chg="mod">
          <ac:chgData name="Karen Helene Seppola" userId="S::sepkar@time.kommune.no::22d8c70e-142c-450f-810d-d4ad3ea1ac55" providerId="AD" clId="Web-{00000000-0000-0000-0000-000000000000}" dt="2026-09-23T13:39:44.109" v="24" actId="20577"/>
          <ac:spMkLst>
            <pc:docMk/>
            <pc:sldMk cId="2039030457" sldId="257"/>
            <ac:spMk id="3" creationId="{BC8A40C7-7AA7-CE51-4543-66D34F16659F}"/>
          </ac:spMkLst>
        </pc:spChg>
      </pc:sldChg>
      <pc:sldChg chg="modSp">
        <pc:chgData name="Karen Helene Seppola" userId="S::sepkar@time.kommune.no::22d8c70e-142c-450f-810d-d4ad3ea1ac55" providerId="AD" clId="Web-{00000000-0000-0000-0000-000000000000}" dt="2026-09-28T18:54:41.726" v="444" actId="20577"/>
        <pc:sldMkLst>
          <pc:docMk/>
          <pc:sldMk cId="2742400674" sldId="258"/>
        </pc:sldMkLst>
        <pc:spChg chg="mod">
          <ac:chgData name="Karen Helene Seppola" userId="S::sepkar@time.kommune.no::22d8c70e-142c-450f-810d-d4ad3ea1ac55" providerId="AD" clId="Web-{00000000-0000-0000-0000-000000000000}" dt="2026-09-28T18:54:41.726" v="444" actId="20577"/>
          <ac:spMkLst>
            <pc:docMk/>
            <pc:sldMk cId="2742400674" sldId="258"/>
            <ac:spMk id="4" creationId="{D426C5F5-EC53-9FE4-222A-076FE55BB0CC}"/>
          </ac:spMkLst>
        </pc:spChg>
      </pc:sldChg>
      <pc:sldChg chg="modSp">
        <pc:chgData name="Karen Helene Seppola" userId="S::sepkar@time.kommune.no::22d8c70e-142c-450f-810d-d4ad3ea1ac55" providerId="AD" clId="Web-{00000000-0000-0000-0000-000000000000}" dt="2026-09-28T18:47:31.209" v="194" actId="20577"/>
        <pc:sldMkLst>
          <pc:docMk/>
          <pc:sldMk cId="3644160632" sldId="259"/>
        </pc:sldMkLst>
        <pc:spChg chg="mod">
          <ac:chgData name="Karen Helene Seppola" userId="S::sepkar@time.kommune.no::22d8c70e-142c-450f-810d-d4ad3ea1ac55" providerId="AD" clId="Web-{00000000-0000-0000-0000-000000000000}" dt="2026-09-28T18:47:31.209" v="194" actId="20577"/>
          <ac:spMkLst>
            <pc:docMk/>
            <pc:sldMk cId="3644160632" sldId="259"/>
            <ac:spMk id="4" creationId="{79E5BB23-D216-D960-1048-FB85B77F8711}"/>
          </ac:spMkLst>
        </pc:spChg>
      </pc:sldChg>
      <pc:sldChg chg="addSp delSp modSp">
        <pc:chgData name="Karen Helene Seppola" userId="S::sepkar@time.kommune.no::22d8c70e-142c-450f-810d-d4ad3ea1ac55" providerId="AD" clId="Web-{00000000-0000-0000-0000-000000000000}" dt="2026-09-28T18:49:54.100" v="227" actId="20577"/>
        <pc:sldMkLst>
          <pc:docMk/>
          <pc:sldMk cId="1523474618" sldId="263"/>
        </pc:sldMkLst>
        <pc:spChg chg="mod">
          <ac:chgData name="Karen Helene Seppola" userId="S::sepkar@time.kommune.no::22d8c70e-142c-450f-810d-d4ad3ea1ac55" providerId="AD" clId="Web-{00000000-0000-0000-0000-000000000000}" dt="2026-09-28T18:49:54.100" v="227" actId="20577"/>
          <ac:spMkLst>
            <pc:docMk/>
            <pc:sldMk cId="1523474618" sldId="263"/>
            <ac:spMk id="3" creationId="{C02E66B4-D42A-00E7-9748-64E37BBF9AC2}"/>
          </ac:spMkLst>
        </pc:spChg>
        <pc:spChg chg="add mod">
          <ac:chgData name="Karen Helene Seppola" userId="S::sepkar@time.kommune.no::22d8c70e-142c-450f-810d-d4ad3ea1ac55" providerId="AD" clId="Web-{00000000-0000-0000-0000-000000000000}" dt="2026-09-28T18:49:28.272" v="223" actId="20577"/>
          <ac:spMkLst>
            <pc:docMk/>
            <pc:sldMk cId="1523474618" sldId="263"/>
            <ac:spMk id="4" creationId="{9473D943-AC04-0594-DCCD-7E42E3D1E722}"/>
          </ac:spMkLst>
        </pc:spChg>
        <pc:picChg chg="add mod ord">
          <ac:chgData name="Karen Helene Seppola" userId="S::sepkar@time.kommune.no::22d8c70e-142c-450f-810d-d4ad3ea1ac55" providerId="AD" clId="Web-{00000000-0000-0000-0000-000000000000}" dt="2026-09-23T13:55:33.954" v="86" actId="14100"/>
          <ac:picMkLst>
            <pc:docMk/>
            <pc:sldMk cId="1523474618" sldId="263"/>
            <ac:picMk id="5" creationId="{CF55A26D-3911-DD32-2985-7B56ACC2F67F}"/>
          </ac:picMkLst>
        </pc:picChg>
      </pc:sldChg>
      <pc:sldChg chg="modSp del">
        <pc:chgData name="Karen Helene Seppola" userId="S::sepkar@time.kommune.no::22d8c70e-142c-450f-810d-d4ad3ea1ac55" providerId="AD" clId="Web-{00000000-0000-0000-0000-000000000000}" dt="2026-09-28T18:50:21.179" v="228"/>
        <pc:sldMkLst>
          <pc:docMk/>
          <pc:sldMk cId="768491250" sldId="264"/>
        </pc:sldMkLst>
      </pc:sldChg>
      <pc:sldChg chg="del">
        <pc:chgData name="Karen Helene Seppola" userId="S::sepkar@time.kommune.no::22d8c70e-142c-450f-810d-d4ad3ea1ac55" providerId="AD" clId="Web-{00000000-0000-0000-0000-000000000000}" dt="2026-09-28T18:47:50.287" v="196"/>
        <pc:sldMkLst>
          <pc:docMk/>
          <pc:sldMk cId="3277644902" sldId="280"/>
        </pc:sldMkLst>
      </pc:sldChg>
      <pc:sldChg chg="del">
        <pc:chgData name="Karen Helene Seppola" userId="S::sepkar@time.kommune.no::22d8c70e-142c-450f-810d-d4ad3ea1ac55" providerId="AD" clId="Web-{00000000-0000-0000-0000-000000000000}" dt="2026-09-28T18:47:42.787" v="195"/>
        <pc:sldMkLst>
          <pc:docMk/>
          <pc:sldMk cId="4009602852" sldId="726"/>
        </pc:sldMkLst>
      </pc:sldChg>
      <pc:sldChg chg="del">
        <pc:chgData name="Karen Helene Seppola" userId="S::sepkar@time.kommune.no::22d8c70e-142c-450f-810d-d4ad3ea1ac55" providerId="AD" clId="Web-{00000000-0000-0000-0000-000000000000}" dt="2026-09-28T18:48:00.459" v="198"/>
        <pc:sldMkLst>
          <pc:docMk/>
          <pc:sldMk cId="3794101883" sldId="727"/>
        </pc:sldMkLst>
      </pc:sldChg>
      <pc:sldChg chg="del">
        <pc:chgData name="Karen Helene Seppola" userId="S::sepkar@time.kommune.no::22d8c70e-142c-450f-810d-d4ad3ea1ac55" providerId="AD" clId="Web-{00000000-0000-0000-0000-000000000000}" dt="2026-09-28T18:47:55.850" v="197"/>
        <pc:sldMkLst>
          <pc:docMk/>
          <pc:sldMk cId="3736429251" sldId="728"/>
        </pc:sldMkLst>
      </pc:sldChg>
      <pc:sldChg chg="modSp">
        <pc:chgData name="Karen Helene Seppola" userId="S::sepkar@time.kommune.no::22d8c70e-142c-450f-810d-d4ad3ea1ac55" providerId="AD" clId="Web-{00000000-0000-0000-0000-000000000000}" dt="2026-09-28T18:47:08.193" v="166" actId="20577"/>
        <pc:sldMkLst>
          <pc:docMk/>
          <pc:sldMk cId="797047933" sldId="729"/>
        </pc:sldMkLst>
        <pc:spChg chg="mod">
          <ac:chgData name="Karen Helene Seppola" userId="S::sepkar@time.kommune.no::22d8c70e-142c-450f-810d-d4ad3ea1ac55" providerId="AD" clId="Web-{00000000-0000-0000-0000-000000000000}" dt="2026-09-28T18:47:08.193" v="166" actId="20577"/>
          <ac:spMkLst>
            <pc:docMk/>
            <pc:sldMk cId="797047933" sldId="729"/>
            <ac:spMk id="2" creationId="{640B24B9-D7F4-12C1-C3AA-68D9E167BBDE}"/>
          </ac:spMkLst>
        </pc:spChg>
      </pc:sldChg>
      <pc:sldChg chg="modSp new">
        <pc:chgData name="Karen Helene Seppola" userId="S::sepkar@time.kommune.no::22d8c70e-142c-450f-810d-d4ad3ea1ac55" providerId="AD" clId="Web-{00000000-0000-0000-0000-000000000000}" dt="2026-09-28T18:52:44.695" v="372" actId="20577"/>
        <pc:sldMkLst>
          <pc:docMk/>
          <pc:sldMk cId="3866471168" sldId="730"/>
        </pc:sldMkLst>
        <pc:spChg chg="mod">
          <ac:chgData name="Karen Helene Seppola" userId="S::sepkar@time.kommune.no::22d8c70e-142c-450f-810d-d4ad3ea1ac55" providerId="AD" clId="Web-{00000000-0000-0000-0000-000000000000}" dt="2026-09-28T18:50:58.554" v="264" actId="20577"/>
          <ac:spMkLst>
            <pc:docMk/>
            <pc:sldMk cId="3866471168" sldId="730"/>
            <ac:spMk id="2" creationId="{D1164109-6AF2-FB43-625D-1F3A9C7CAD2A}"/>
          </ac:spMkLst>
        </pc:spChg>
        <pc:spChg chg="mod">
          <ac:chgData name="Karen Helene Seppola" userId="S::sepkar@time.kommune.no::22d8c70e-142c-450f-810d-d4ad3ea1ac55" providerId="AD" clId="Web-{00000000-0000-0000-0000-000000000000}" dt="2026-09-28T18:52:44.695" v="372" actId="20577"/>
          <ac:spMkLst>
            <pc:docMk/>
            <pc:sldMk cId="3866471168" sldId="730"/>
            <ac:spMk id="3" creationId="{9DB442E0-D20D-96C0-1286-45C73D248ADF}"/>
          </ac:spMkLst>
        </pc:spChg>
      </pc:sldChg>
    </pc:docChg>
  </pc:docChgLst>
  <pc:docChgLst>
    <pc:chgData name="Karen Helene Seppola" userId="S::sepkar@time.kommune.no::22d8c70e-142c-450f-810d-d4ad3ea1ac55" providerId="AD" clId="Web-{D3EC3EE5-5B92-C1F9-5B7E-E0B1307AF54C}"/>
    <pc:docChg chg="delSld modSld">
      <pc:chgData name="Karen Helene Seppola" userId="S::sepkar@time.kommune.no::22d8c70e-142c-450f-810d-d4ad3ea1ac55" providerId="AD" clId="Web-{D3EC3EE5-5B92-C1F9-5B7E-E0B1307AF54C}" dt="2026-09-28T18:53:47.171" v="217" actId="20577"/>
      <pc:docMkLst>
        <pc:docMk/>
      </pc:docMkLst>
      <pc:sldChg chg="modSp">
        <pc:chgData name="Karen Helene Seppola" userId="S::sepkar@time.kommune.no::22d8c70e-142c-450f-810d-d4ad3ea1ac55" providerId="AD" clId="Web-{D3EC3EE5-5B92-C1F9-5B7E-E0B1307AF54C}" dt="2026-09-28T18:30:24.962" v="44" actId="20577"/>
        <pc:sldMkLst>
          <pc:docMk/>
          <pc:sldMk cId="3911251947" sldId="256"/>
        </pc:sldMkLst>
        <pc:spChg chg="mod">
          <ac:chgData name="Karen Helene Seppola" userId="S::sepkar@time.kommune.no::22d8c70e-142c-450f-810d-d4ad3ea1ac55" providerId="AD" clId="Web-{D3EC3EE5-5B92-C1F9-5B7E-E0B1307AF54C}" dt="2026-09-28T18:30:24.962" v="44" actId="20577"/>
          <ac:spMkLst>
            <pc:docMk/>
            <pc:sldMk cId="3911251947" sldId="256"/>
            <ac:spMk id="3" creationId="{00000000-0000-0000-0000-000000000000}"/>
          </ac:spMkLst>
        </pc:spChg>
      </pc:sldChg>
      <pc:sldChg chg="modSp">
        <pc:chgData name="Karen Helene Seppola" userId="S::sepkar@time.kommune.no::22d8c70e-142c-450f-810d-d4ad3ea1ac55" providerId="AD" clId="Web-{D3EC3EE5-5B92-C1F9-5B7E-E0B1307AF54C}" dt="2026-09-28T18:33:37.710" v="152" actId="20577"/>
        <pc:sldMkLst>
          <pc:docMk/>
          <pc:sldMk cId="2039030457" sldId="257"/>
        </pc:sldMkLst>
        <pc:spChg chg="mod">
          <ac:chgData name="Karen Helene Seppola" userId="S::sepkar@time.kommune.no::22d8c70e-142c-450f-810d-d4ad3ea1ac55" providerId="AD" clId="Web-{D3EC3EE5-5B92-C1F9-5B7E-E0B1307AF54C}" dt="2026-09-28T18:33:37.710" v="152" actId="20577"/>
          <ac:spMkLst>
            <pc:docMk/>
            <pc:sldMk cId="2039030457" sldId="257"/>
            <ac:spMk id="3" creationId="{BC8A40C7-7AA7-CE51-4543-66D34F16659F}"/>
          </ac:spMkLst>
        </pc:spChg>
      </pc:sldChg>
      <pc:sldChg chg="modSp">
        <pc:chgData name="Karen Helene Seppola" userId="S::sepkar@time.kommune.no::22d8c70e-142c-450f-810d-d4ad3ea1ac55" providerId="AD" clId="Web-{D3EC3EE5-5B92-C1F9-5B7E-E0B1307AF54C}" dt="2026-09-28T18:53:47.171" v="217" actId="20577"/>
        <pc:sldMkLst>
          <pc:docMk/>
          <pc:sldMk cId="2742400674" sldId="258"/>
        </pc:sldMkLst>
        <pc:spChg chg="mod">
          <ac:chgData name="Karen Helene Seppola" userId="S::sepkar@time.kommune.no::22d8c70e-142c-450f-810d-d4ad3ea1ac55" providerId="AD" clId="Web-{D3EC3EE5-5B92-C1F9-5B7E-E0B1307AF54C}" dt="2026-09-28T18:53:47.171" v="217" actId="20577"/>
          <ac:spMkLst>
            <pc:docMk/>
            <pc:sldMk cId="2742400674" sldId="258"/>
            <ac:spMk id="4" creationId="{D426C5F5-EC53-9FE4-222A-076FE55BB0CC}"/>
          </ac:spMkLst>
        </pc:spChg>
      </pc:sldChg>
      <pc:sldChg chg="del">
        <pc:chgData name="Karen Helene Seppola" userId="S::sepkar@time.kommune.no::22d8c70e-142c-450f-810d-d4ad3ea1ac55" providerId="AD" clId="Web-{D3EC3EE5-5B92-C1F9-5B7E-E0B1307AF54C}" dt="2026-09-28T18:35:14.288" v="177"/>
        <pc:sldMkLst>
          <pc:docMk/>
          <pc:sldMk cId="607629143" sldId="261"/>
        </pc:sldMkLst>
      </pc:sldChg>
      <pc:sldChg chg="del">
        <pc:chgData name="Karen Helene Seppola" userId="S::sepkar@time.kommune.no::22d8c70e-142c-450f-810d-d4ad3ea1ac55" providerId="AD" clId="Web-{D3EC3EE5-5B92-C1F9-5B7E-E0B1307AF54C}" dt="2026-09-28T18:35:19.913" v="178"/>
        <pc:sldMkLst>
          <pc:docMk/>
          <pc:sldMk cId="1365953655" sldId="262"/>
        </pc:sldMkLst>
      </pc:sldChg>
      <pc:sldChg chg="modSp">
        <pc:chgData name="Karen Helene Seppola" userId="S::sepkar@time.kommune.no::22d8c70e-142c-450f-810d-d4ad3ea1ac55" providerId="AD" clId="Web-{D3EC3EE5-5B92-C1F9-5B7E-E0B1307AF54C}" dt="2026-09-28T18:34:45.132" v="176" actId="20577"/>
        <pc:sldMkLst>
          <pc:docMk/>
          <pc:sldMk cId="797047933" sldId="729"/>
        </pc:sldMkLst>
        <pc:spChg chg="mod">
          <ac:chgData name="Karen Helene Seppola" userId="S::sepkar@time.kommune.no::22d8c70e-142c-450f-810d-d4ad3ea1ac55" providerId="AD" clId="Web-{D3EC3EE5-5B92-C1F9-5B7E-E0B1307AF54C}" dt="2026-09-28T18:34:45.132" v="176" actId="20577"/>
          <ac:spMkLst>
            <pc:docMk/>
            <pc:sldMk cId="797047933" sldId="729"/>
            <ac:spMk id="2" creationId="{640B24B9-D7F4-12C1-C3AA-68D9E167BBD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alda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E3D06-F09C-4BA1-A4C7-9D57C1F1C558}" type="datetimeFigureOut">
              <a:t>9/28/2026</a:t>
            </a:fld>
            <a:endParaRPr lang="nn-NO"/>
          </a:p>
        </p:txBody>
      </p:sp>
      <p:sp>
        <p:nvSpPr>
          <p:cNvPr id="4" name="Plasshaldar for lysbilet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aldar for notat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6" name="Plasshaldar for bot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aldar for lysbilet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F74B5-4C76-4ACD-A960-FCA222EE93FA}" type="slidenum"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38425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F74B5-4C76-4ACD-A960-FCA222EE93FA}" type="slidenum"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32843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n-NO"/>
              <a:t>Klikk for å redigere undertittelstil i malen</a:t>
            </a:r>
          </a:p>
        </p:txBody>
      </p:sp>
      <p:sp>
        <p:nvSpPr>
          <p:cNvPr id="4" name="Plasshalda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5" name="Plasshaldar for bot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5541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innha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5" name="Plasshaldar for bot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58294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n-NO"/>
              <a:t>Tekststilar i malen</a:t>
            </a:r>
          </a:p>
        </p:txBody>
      </p:sp>
      <p:sp>
        <p:nvSpPr>
          <p:cNvPr id="4" name="Plasshalda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5" name="Plasshaldar for bot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49619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ald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innha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innha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5" name="Plasshalda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6" name="Plasshaldar for bot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aldar for lysbilet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4711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/>
              <a:t>Tekststilar i malen</a:t>
            </a:r>
          </a:p>
        </p:txBody>
      </p:sp>
      <p:sp>
        <p:nvSpPr>
          <p:cNvPr id="4" name="Plasshaldar for innha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5" name="Plasshalda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/>
              <a:t>Tekststilar i malen</a:t>
            </a:r>
          </a:p>
        </p:txBody>
      </p:sp>
      <p:sp>
        <p:nvSpPr>
          <p:cNvPr id="6" name="Plasshaldar for innha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7" name="Plasshalda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8" name="Plasshaldar for bot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Plasshaldar for lysbilet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0221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er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4" name="Plasshaldar for bot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aldar for lysbilet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3335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3" name="Plasshaldar for bot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25433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a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innha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n-NO"/>
              <a:t>Tekststilar i malen</a:t>
            </a:r>
          </a:p>
        </p:txBody>
      </p:sp>
      <p:sp>
        <p:nvSpPr>
          <p:cNvPr id="5" name="Plasshalda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6" name="Plasshaldar for bot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aldar for lysbilet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783491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et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bilet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alda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n-NO"/>
              <a:t>Tekststilar i malen</a:t>
            </a:r>
          </a:p>
        </p:txBody>
      </p:sp>
      <p:sp>
        <p:nvSpPr>
          <p:cNvPr id="5" name="Plasshalda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6" name="Plasshaldar for bot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aldar for lysbilet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20796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5" name="Plasshaldar for bot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9221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5" name="Plasshaldar for bot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aldar for lysbilet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71649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rr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21497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>
          <a:xfrm>
            <a:off x="0" y="6727971"/>
            <a:ext cx="12192000" cy="130029"/>
          </a:xfrm>
          <a:prstGeom prst="rect">
            <a:avLst/>
          </a:prstGeom>
          <a:solidFill>
            <a:srgbClr val="E21E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lassholder for bilde 3"/>
          <p:cNvSpPr>
            <a:spLocks noGrp="1"/>
          </p:cNvSpPr>
          <p:nvPr>
            <p:ph type="pic" sz="quarter" idx="12"/>
          </p:nvPr>
        </p:nvSpPr>
        <p:spPr>
          <a:xfrm>
            <a:off x="247242" y="642551"/>
            <a:ext cx="11697516" cy="5882074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156353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21497"/>
          </a:xfrm>
          <a:prstGeom prst="rect">
            <a:avLst/>
          </a:prstGeom>
        </p:spPr>
      </p:pic>
      <p:sp>
        <p:nvSpPr>
          <p:cNvPr id="10" name="Plassholder for bilde 3"/>
          <p:cNvSpPr>
            <a:spLocks noGrp="1"/>
          </p:cNvSpPr>
          <p:nvPr>
            <p:ph type="pic" sz="quarter" idx="12"/>
          </p:nvPr>
        </p:nvSpPr>
        <p:spPr>
          <a:xfrm>
            <a:off x="0" y="642550"/>
            <a:ext cx="12192000" cy="6215449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807237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Plasshalda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n-NO"/>
              <a:t>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</a:p>
        </p:txBody>
      </p:sp>
      <p:sp>
        <p:nvSpPr>
          <p:cNvPr id="4" name="Plasshalda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05AB19-FBE3-46B3-ACE4-7B0425FCFE04}" type="datetimeFigureOut">
              <a:rPr lang="nn-NO" smtClean="0"/>
              <a:t>28.09.2026</a:t>
            </a:fld>
            <a:endParaRPr lang="nn-NO"/>
          </a:p>
        </p:txBody>
      </p:sp>
      <p:sp>
        <p:nvSpPr>
          <p:cNvPr id="5" name="Plasshaldar for bot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aldar for lysbilet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B44D9-124A-4DB5-A73E-4C7CE6E977F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4694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ime.kommune.no/tenester/barnehage-skule-og-familie/skule-og-sfo/skuleskyss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dir.no/laring-og-trivsel/forebygge-og-folge-opp-bekymringsfullt-fravar/nasjonal-faglig-retningslinje-om-fravar-hoering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/>
              <a:t>Velkommen til FAU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n-NO"/>
              <a:t>Møte 1 2026</a:t>
            </a:r>
          </a:p>
          <a:p>
            <a:r>
              <a:rPr lang="nn-NO">
                <a:solidFill>
                  <a:srgbClr val="0070C0"/>
                </a:solidFill>
              </a:rPr>
              <a:t>Sidan FAU ikkje er konstituert ved oppstart av møtet, og dermed ikkje har sekretær, vil presentasjonen fungere som referat frå møtet. </a:t>
            </a:r>
            <a:endParaRPr lang="nn-NO"/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91125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6CE78-5B84-B863-09E7-287AB552A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Sak 1: </a:t>
            </a:r>
            <a:r>
              <a:rPr lang="nn-NO" err="1"/>
              <a:t>Konstituering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BC8A40C7-7AA7-CE51-4543-66D34F166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nn-NO"/>
              <a:t>Vedtektene våre. Revidert i 2025. </a:t>
            </a:r>
            <a:br>
              <a:rPr lang="nn-NO"/>
            </a:br>
            <a:r>
              <a:rPr lang="nn-NO"/>
              <a:t>Ligg på heimesida. </a:t>
            </a:r>
            <a:r>
              <a:rPr lang="nn-NO">
                <a:solidFill>
                  <a:srgbClr val="0070C0"/>
                </a:solidFill>
              </a:rPr>
              <a:t>Gjennomgang av sentrale paragrafar. </a:t>
            </a:r>
            <a:endParaRPr lang="nn-NO"/>
          </a:p>
          <a:p>
            <a:r>
              <a:rPr lang="nn-NO"/>
              <a:t>Fau-representantane: For trinnet og føresette sin stemme</a:t>
            </a:r>
          </a:p>
          <a:p>
            <a:r>
              <a:rPr lang="nn-NO"/>
              <a:t>FAU skal bidra til skulen sitt arbeid med trygt og godt skulemiljø </a:t>
            </a:r>
          </a:p>
          <a:p>
            <a:r>
              <a:rPr lang="nn-NO"/>
              <a:t>Val: </a:t>
            </a:r>
            <a:br>
              <a:rPr lang="nn-NO"/>
            </a:br>
            <a:r>
              <a:rPr lang="nn-NO"/>
              <a:t>Leiar- Ingrid Nese Veen</a:t>
            </a:r>
            <a:br>
              <a:rPr lang="nn-NO"/>
            </a:br>
            <a:r>
              <a:rPr lang="nn-NO"/>
              <a:t>Nestleiar- Trine Selvikvåg </a:t>
            </a:r>
            <a:br>
              <a:rPr lang="nn-NO"/>
            </a:br>
            <a:r>
              <a:rPr lang="nn-NO"/>
              <a:t>Kasserar- Cato Lassen </a:t>
            </a:r>
            <a:br>
              <a:rPr lang="nn-NO"/>
            </a:br>
            <a:r>
              <a:rPr lang="nn-NO"/>
              <a:t>Sekretær- Ellen Beate Heskestad</a:t>
            </a:r>
            <a:br>
              <a:rPr lang="nn-NO"/>
            </a:br>
            <a:r>
              <a:rPr lang="nn-NO"/>
              <a:t>Representant til SU: Cato Lassen og Robert </a:t>
            </a:r>
            <a:r>
              <a:rPr lang="nn-NO" err="1"/>
              <a:t>Vawter</a:t>
            </a:r>
            <a:br>
              <a:rPr lang="nn-NO"/>
            </a:br>
            <a:r>
              <a:rPr lang="nn-NO"/>
              <a:t>KFU: Leder og </a:t>
            </a:r>
            <a:r>
              <a:rPr lang="nn-NO" err="1"/>
              <a:t>nestleder</a:t>
            </a:r>
            <a:r>
              <a:rPr lang="nn-NO"/>
              <a:t>  </a:t>
            </a:r>
            <a:br>
              <a:rPr lang="nn-NO"/>
            </a:br>
            <a:r>
              <a:rPr lang="nn-NO"/>
              <a:t>Oppvekstteam: Leder deler informasjon og de som kan møter opp. </a:t>
            </a:r>
          </a:p>
          <a:p>
            <a:r>
              <a:rPr lang="nn-NO">
                <a:solidFill>
                  <a:srgbClr val="0070C0"/>
                </a:solidFill>
              </a:rPr>
              <a:t>Ved </a:t>
            </a:r>
            <a:r>
              <a:rPr lang="nn-NO" err="1">
                <a:solidFill>
                  <a:srgbClr val="0070C0"/>
                </a:solidFill>
              </a:rPr>
              <a:t>konstituering</a:t>
            </a:r>
            <a:r>
              <a:rPr lang="nn-NO">
                <a:solidFill>
                  <a:srgbClr val="0070C0"/>
                </a:solidFill>
              </a:rPr>
              <a:t>- send inn referat signert til Brønnøysunds registeret. </a:t>
            </a:r>
            <a:br>
              <a:rPr lang="nn-NO">
                <a:solidFill>
                  <a:srgbClr val="0070C0"/>
                </a:solidFill>
              </a:rPr>
            </a:br>
            <a:r>
              <a:rPr lang="nn-NO">
                <a:solidFill>
                  <a:srgbClr val="0070C0"/>
                </a:solidFill>
              </a:rPr>
              <a:t>Det blei utarbeida dokument med fullmakt til leiar og kasserar. Kasserar sender dette til Brønnøysundsregisteret. Medlemmane må godkjenne/signera digitalt når dette kjem i </a:t>
            </a:r>
            <a:r>
              <a:rPr lang="nn-NO" err="1">
                <a:solidFill>
                  <a:srgbClr val="0070C0"/>
                </a:solidFill>
              </a:rPr>
              <a:t>digipost</a:t>
            </a:r>
            <a:r>
              <a:rPr lang="nn-NO">
                <a:solidFill>
                  <a:srgbClr val="0070C0"/>
                </a:solidFill>
              </a:rPr>
              <a:t>. </a:t>
            </a:r>
            <a:br>
              <a:rPr lang="nn-NO"/>
            </a:br>
            <a:endParaRPr lang="nn-NO"/>
          </a:p>
          <a:p>
            <a:pPr marL="0" indent="0">
              <a:buNone/>
            </a:pPr>
            <a:endParaRPr lang="nn-NO"/>
          </a:p>
          <a:p>
            <a:pPr marL="0" indent="0">
              <a:buNone/>
            </a:pPr>
            <a:endParaRPr lang="nn-NO"/>
          </a:p>
          <a:p>
            <a:pPr marL="0" indent="0">
              <a:buNone/>
            </a:pPr>
            <a:endParaRPr lang="nn-NO"/>
          </a:p>
          <a:p>
            <a:pPr marL="0" indent="0">
              <a:buNone/>
            </a:pP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39030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479201-A504-9120-5C75-29F90A8A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Sak 2 Plan for året </a:t>
            </a:r>
          </a:p>
        </p:txBody>
      </p:sp>
      <p:graphicFrame>
        <p:nvGraphicFramePr>
          <p:cNvPr id="6" name="Plasshaldar for innhald 5">
            <a:extLst>
              <a:ext uri="{FF2B5EF4-FFF2-40B4-BE49-F238E27FC236}">
                <a16:creationId xmlns:a16="http://schemas.microsoft.com/office/drawing/2014/main" id="{BA49F7F2-5B0E-BE58-7BE5-78E3160C389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78329911"/>
              </p:ext>
            </p:extLst>
          </p:nvPr>
        </p:nvGraphicFramePr>
        <p:xfrm>
          <a:off x="838200" y="1294534"/>
          <a:ext cx="5181600" cy="53946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87652">
                  <a:extLst>
                    <a:ext uri="{9D8B030D-6E8A-4147-A177-3AD203B41FA5}">
                      <a16:colId xmlns:a16="http://schemas.microsoft.com/office/drawing/2014/main" val="1623776806"/>
                    </a:ext>
                  </a:extLst>
                </a:gridCol>
                <a:gridCol w="3393948">
                  <a:extLst>
                    <a:ext uri="{9D8B030D-6E8A-4147-A177-3AD203B41FA5}">
                      <a16:colId xmlns:a16="http://schemas.microsoft.com/office/drawing/2014/main" val="3275582061"/>
                    </a:ext>
                  </a:extLst>
                </a:gridCol>
              </a:tblGrid>
              <a:tr h="274271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Møte og dato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Saker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747754"/>
                  </a:ext>
                </a:extLst>
              </a:tr>
              <a:tr h="1188507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September 23.09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Konstituering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Gjennomgang av vedtekter for FAU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Revidere årshjul og utarbeide møteplan for FAU sitt arbeid. 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Drøfte aktuelle saker og innspel frå FAU- sine representantar 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587212"/>
                  </a:ext>
                </a:extLst>
              </a:tr>
              <a:tr h="1005664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21. oktober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Arbeidsmøte for FAU sine mål for året.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Informasjon frå skulen si leiing og skuleeigar.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Skulen sitt utviklingsarbeid. 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Førebu evt saker til SU og/eller elevråd.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Førebu årsmøte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345997"/>
                  </a:ext>
                </a:extLst>
              </a:tr>
              <a:tr h="1005664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Årsmøte for FAU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25. November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Kl. 17-18</a:t>
                      </a:r>
                      <a:endParaRPr lang="nn-NO" sz="1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Møte for alle klassekontaktane og FAU.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Gjennomgang av mål for året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Innspel og drøfting  frå foreldregruppa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Reknskap og budsjett for FAU (førre skuleår og inneverande skuleår)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593472"/>
                  </a:ext>
                </a:extLst>
              </a:tr>
              <a:tr h="63996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13.. Januar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Resultat frå kartlegging og elevudersøking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Arbeid for FAU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953261"/>
                  </a:ext>
                </a:extLst>
              </a:tr>
              <a:tr h="457118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17.Mars </a:t>
                      </a:r>
                      <a:endParaRPr lang="nn-NO" sz="1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Arbeidsmøte for FAU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936303"/>
                  </a:ext>
                </a:extLst>
              </a:tr>
              <a:tr h="822813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26. Mai</a:t>
                      </a:r>
                      <a:endParaRPr lang="nn-NO" sz="1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Info om nytt skuleår 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nb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Evaluering av årets arbeid og førebu neste </a:t>
                      </a:r>
                      <a:r>
                        <a:rPr lang="nb-NO" sz="1200" b="0" i="0" err="1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skuleår</a:t>
                      </a:r>
                      <a:r>
                        <a:rPr lang="nn-NO" sz="12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nn-NO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79526"/>
                  </a:ext>
                </a:extLst>
              </a:tr>
            </a:tbl>
          </a:graphicData>
        </a:graphic>
      </p:graphicFrame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D426C5F5-EC53-9FE4-222A-076FE55BB0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n-NO" sz="2400"/>
              <a:t>Kva dagar og tid er best til møte?</a:t>
            </a:r>
            <a:br>
              <a:rPr lang="nn-NO" sz="2400"/>
            </a:br>
            <a:r>
              <a:rPr lang="nn-NO" sz="2400" err="1">
                <a:solidFill>
                  <a:srgbClr val="0070C0"/>
                </a:solidFill>
              </a:rPr>
              <a:t>Onsdager</a:t>
            </a:r>
            <a:r>
              <a:rPr lang="nn-NO" sz="2400">
                <a:solidFill>
                  <a:srgbClr val="0070C0"/>
                </a:solidFill>
              </a:rPr>
              <a:t>  </a:t>
            </a:r>
            <a:r>
              <a:rPr lang="nn-NO" sz="2400" err="1">
                <a:solidFill>
                  <a:srgbClr val="0070C0"/>
                </a:solidFill>
              </a:rPr>
              <a:t>kl</a:t>
            </a:r>
            <a:r>
              <a:rPr lang="nn-NO" sz="2400">
                <a:solidFill>
                  <a:srgbClr val="0070C0"/>
                </a:solidFill>
              </a:rPr>
              <a:t> 16.30-18.00. </a:t>
            </a:r>
            <a:endParaRPr lang="nb-NO" sz="240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n-NO" sz="2400"/>
              <a:t>Juster og fyll ut datoar i årshjulet</a:t>
            </a:r>
          </a:p>
          <a:p>
            <a:pPr marL="0" indent="0">
              <a:buNone/>
            </a:pPr>
            <a:r>
              <a:rPr lang="nn-NO" sz="2400"/>
              <a:t>Tips frå FAU- 25-26 (evaluering) </a:t>
            </a:r>
          </a:p>
          <a:p>
            <a:pPr marL="0" indent="0">
              <a:buNone/>
            </a:pPr>
            <a:r>
              <a:rPr lang="nn-NO" sz="2400" err="1">
                <a:solidFill>
                  <a:srgbClr val="0070C0"/>
                </a:solidFill>
              </a:rPr>
              <a:t>Fau</a:t>
            </a:r>
            <a:r>
              <a:rPr lang="nn-NO" sz="2400">
                <a:solidFill>
                  <a:srgbClr val="0070C0"/>
                </a:solidFill>
              </a:rPr>
              <a:t> ønsker at informasjonssaker primært ligg sist på sakslista. </a:t>
            </a:r>
          </a:p>
          <a:p>
            <a:pPr marL="0" indent="0">
              <a:buNone/>
            </a:pPr>
            <a:r>
              <a:rPr lang="nn-NO" sz="2400">
                <a:solidFill>
                  <a:srgbClr val="0070C0"/>
                </a:solidFill>
              </a:rPr>
              <a:t>Ein ser og behov for å halde oppe trykket på temaet smart-telefonfri barndom. </a:t>
            </a:r>
          </a:p>
          <a:p>
            <a:pPr marL="0" indent="0">
              <a:buNone/>
            </a:pPr>
            <a:r>
              <a:rPr lang="nn-NO" sz="2400"/>
              <a:t>Samarbeid med foreldrekontaktar</a:t>
            </a:r>
          </a:p>
        </p:txBody>
      </p:sp>
    </p:spTree>
    <p:extLst>
      <p:ext uri="{BB962C8B-B14F-4D97-AF65-F5344CB8AC3E}">
        <p14:creationId xmlns:p14="http://schemas.microsoft.com/office/powerpoint/2010/main" val="2742400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0B24B9-D7F4-12C1-C3AA-68D9E167B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>
                <a:solidFill>
                  <a:schemeClr val="accent1"/>
                </a:solidFill>
              </a:rPr>
              <a:t>Innmeldt sak frå FAU-representantar: SPOND</a:t>
            </a:r>
            <a:r>
              <a:rPr lang="nn-NO"/>
              <a:t> 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707D2B3A-879C-36D3-292C-3D1CFCF1AB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n-NO"/>
              <a:t>6.trinn møte neste veke. Ingrid forklarer for foreldregruppa. </a:t>
            </a:r>
          </a:p>
          <a:p>
            <a:r>
              <a:rPr lang="nn-NO"/>
              <a:t>Cato </a:t>
            </a:r>
            <a:r>
              <a:rPr lang="nn-NO" err="1"/>
              <a:t>sjekker</a:t>
            </a:r>
            <a:r>
              <a:rPr lang="nn-NO"/>
              <a:t> ut 5.trinn. Får oppskrift ved behov. </a:t>
            </a:r>
          </a:p>
          <a:p>
            <a:r>
              <a:rPr lang="nn-NO"/>
              <a:t>Alle dei andre trinna er ok. </a:t>
            </a:r>
          </a:p>
          <a:p>
            <a:pPr marL="0" indent="0">
              <a:buNone/>
            </a:pPr>
            <a:endParaRPr lang="nn-NO"/>
          </a:p>
          <a:p>
            <a:pPr marL="0" indent="0">
              <a:buNone/>
            </a:pPr>
            <a:r>
              <a:rPr lang="nn-NO"/>
              <a:t>I samband med </a:t>
            </a:r>
            <a:r>
              <a:rPr lang="nn-NO" err="1"/>
              <a:t>vennegruppe</a:t>
            </a:r>
            <a:r>
              <a:rPr lang="nn-NO"/>
              <a:t>: </a:t>
            </a:r>
          </a:p>
          <a:p>
            <a:pPr marL="0" indent="0">
              <a:buNone/>
            </a:pPr>
            <a:r>
              <a:rPr lang="nn-NO"/>
              <a:t>Føresette blir einige om korleis dei vil kommunisera i foreldremøte. </a:t>
            </a:r>
          </a:p>
          <a:p>
            <a:pPr marL="0" indent="0">
              <a:buNone/>
            </a:pPr>
            <a:r>
              <a:rPr lang="nn-NO">
                <a:solidFill>
                  <a:srgbClr val="002060"/>
                </a:solidFill>
              </a:rPr>
              <a:t>I neste møte går me gjennom dokument om </a:t>
            </a:r>
            <a:r>
              <a:rPr lang="nn-NO" err="1">
                <a:solidFill>
                  <a:srgbClr val="002060"/>
                </a:solidFill>
              </a:rPr>
              <a:t>spond</a:t>
            </a:r>
            <a:r>
              <a:rPr lang="nn-NO">
                <a:solidFill>
                  <a:srgbClr val="002060"/>
                </a:solidFill>
              </a:rPr>
              <a:t> frå nestleiar. </a:t>
            </a:r>
          </a:p>
          <a:p>
            <a:pPr marL="0" indent="0">
              <a:buNone/>
            </a:pPr>
            <a:r>
              <a:rPr lang="nn-NO"/>
              <a:t>Les på førehand. </a:t>
            </a:r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03270148-9B68-BABB-B2D4-75354EDD82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n-NO" err="1"/>
              <a:t>Spond</a:t>
            </a:r>
            <a:r>
              <a:rPr lang="nn-NO"/>
              <a:t> som tema på årsmøtet</a:t>
            </a:r>
            <a:endParaRPr lang="nb-NO"/>
          </a:p>
          <a:p>
            <a:r>
              <a:rPr lang="nn-NO" err="1"/>
              <a:t>Spondgruppestyrar</a:t>
            </a:r>
            <a:r>
              <a:rPr lang="nn-NO"/>
              <a:t>- sit heile skuletida. </a:t>
            </a:r>
          </a:p>
          <a:p>
            <a:r>
              <a:rPr lang="nn-NO"/>
              <a:t>Det blei oppretta </a:t>
            </a:r>
            <a:r>
              <a:rPr lang="nn-NO" err="1"/>
              <a:t>spondgruppe</a:t>
            </a:r>
            <a:r>
              <a:rPr lang="nn-NO"/>
              <a:t> for alle trinna i vår. Fordel om alle melder seg inn på likt. </a:t>
            </a:r>
          </a:p>
          <a:p>
            <a:r>
              <a:rPr lang="nn-NO"/>
              <a:t>Klassekontaktane skal styre </a:t>
            </a:r>
            <a:r>
              <a:rPr lang="nn-NO" err="1"/>
              <a:t>spondgruppa</a:t>
            </a:r>
            <a:r>
              <a:rPr lang="nn-NO"/>
              <a:t> ved behov. Ta inn nye elevar. </a:t>
            </a:r>
          </a:p>
          <a:p>
            <a:r>
              <a:rPr lang="nn-NO"/>
              <a:t>Når alle gruppene er på plass deler me </a:t>
            </a:r>
            <a:r>
              <a:rPr lang="nn-NO" err="1"/>
              <a:t>informsjon</a:t>
            </a:r>
            <a:r>
              <a:rPr lang="nn-NO"/>
              <a:t> på heimesida på vegne av FAU. </a:t>
            </a:r>
          </a:p>
          <a:p>
            <a:endParaRPr lang="nn-NO"/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9704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8077E1-642A-DB69-2F94-0760E6933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Sak 4 Informasjon frå skuleeigar 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A7E15D20-1498-8C90-ADB6-7C8D4FDC3B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n-NO" i="1"/>
              <a:t>Det vil bli sett i gang eit arbeid med å sjå på trygge skulevegar i Time. Sist gjort i 2017. </a:t>
            </a:r>
            <a:br>
              <a:rPr lang="nn-NO" i="1"/>
            </a:br>
            <a:r>
              <a:rPr lang="nn-NO" i="1"/>
              <a:t>Det er viktig å avdekke endringar sidan den tid. </a:t>
            </a:r>
          </a:p>
          <a:p>
            <a:r>
              <a:rPr lang="nn-NO" i="1" err="1"/>
              <a:t>Fau</a:t>
            </a:r>
            <a:r>
              <a:rPr lang="nn-NO" i="1"/>
              <a:t> og KFU vil få </a:t>
            </a:r>
            <a:r>
              <a:rPr lang="nn-NO" i="1" err="1"/>
              <a:t>informsjon</a:t>
            </a:r>
            <a:r>
              <a:rPr lang="nn-NO" i="1"/>
              <a:t> etter kvart. Planen vil vera klar i løpet av hausten. </a:t>
            </a:r>
          </a:p>
          <a:p>
            <a:r>
              <a:rPr lang="nn-NO"/>
              <a:t>Sjå TK si heimeside:</a:t>
            </a:r>
          </a:p>
          <a:p>
            <a:r>
              <a:rPr lang="nn-NO">
                <a:ea typeface="+mn-lt"/>
                <a:cs typeface="+mn-lt"/>
                <a:hlinkClick r:id="rId2"/>
              </a:rPr>
              <a:t>Rett til skuleskyss - Hovedportal</a:t>
            </a:r>
            <a:endParaRPr lang="nn-NO"/>
          </a:p>
          <a:p>
            <a:endParaRPr lang="nn-NO" i="1"/>
          </a:p>
          <a:p>
            <a:pPr marL="0" indent="0">
              <a:buNone/>
            </a:pPr>
            <a:endParaRPr lang="nn-NO"/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79E5BB23-D216-D960-1048-FB85B77F87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n-NO"/>
              <a:t>Andre trafikkrelaterte tema det kan vera aktuelt å drøfta i FAU: </a:t>
            </a:r>
            <a:endParaRPr lang="nb-NO"/>
          </a:p>
          <a:p>
            <a:r>
              <a:rPr lang="nn-NO"/>
              <a:t>Sykling i ulike aldersgrupper</a:t>
            </a:r>
          </a:p>
          <a:p>
            <a:r>
              <a:rPr lang="nn-NO"/>
              <a:t>Refleksbruk </a:t>
            </a:r>
          </a:p>
          <a:p>
            <a:r>
              <a:rPr lang="nn-NO"/>
              <a:t>Bruk av hjelm </a:t>
            </a:r>
          </a:p>
          <a:p>
            <a:pPr marL="0" indent="0">
              <a:buNone/>
            </a:pPr>
            <a:endParaRPr lang="nn-NO"/>
          </a:p>
          <a:p>
            <a:pPr marL="0" indent="0">
              <a:buNone/>
            </a:pPr>
            <a:endParaRPr lang="nn-NO"/>
          </a:p>
          <a:p>
            <a:pPr marL="0" indent="0">
              <a:buNone/>
            </a:pP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44160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4B520B-5DD8-DCD0-E2D9-B1C3CF52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Sak 5:  Informasjon om høyring- skulefråvær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D68D3B1B-C3ED-1836-67F0-B402ABC62F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n-NO">
                <a:ea typeface="+mn-lt"/>
                <a:cs typeface="+mn-lt"/>
                <a:hlinkClick r:id="rId2"/>
              </a:rPr>
              <a:t>Nasjonal faglig retningslinje for forebygging og oppfølging av skolefravær | udir.no</a:t>
            </a:r>
            <a:endParaRPr lang="nn-NO">
              <a:ea typeface="+mn-lt"/>
              <a:cs typeface="+mn-lt"/>
            </a:endParaRPr>
          </a:p>
          <a:p>
            <a:endParaRPr lang="nn-NO"/>
          </a:p>
          <a:p>
            <a:r>
              <a:rPr lang="nn-NO"/>
              <a:t>Slik fungerer dette </a:t>
            </a:r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EB62BE6E-959A-444D-DCE9-41C5AE746D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n-NO"/>
              <a:t>Det er mogleg for alle som ønskjer å svara på høyringa.</a:t>
            </a:r>
          </a:p>
          <a:p>
            <a:r>
              <a:rPr lang="nn-NO"/>
              <a:t>De er ei foreldrestemme. </a:t>
            </a:r>
          </a:p>
          <a:p>
            <a:r>
              <a:rPr lang="nn-NO"/>
              <a:t>Frist er 2.oktober </a:t>
            </a:r>
          </a:p>
        </p:txBody>
      </p:sp>
    </p:spTree>
    <p:extLst>
      <p:ext uri="{BB962C8B-B14F-4D97-AF65-F5344CB8AC3E}">
        <p14:creationId xmlns:p14="http://schemas.microsoft.com/office/powerpoint/2010/main" val="421748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E6302B-6A0E-74BA-C7CC-0D52AA92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Sak 7: Innsats for andre –veke 45 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C02E66B4-D42A-00E7-9748-64E37BBF9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7256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n-NO"/>
              <a:t>Innsamlinga og prosjektet vil bli gjennomført i veke 45. </a:t>
            </a:r>
          </a:p>
          <a:p>
            <a:pPr marL="0" indent="0">
              <a:buNone/>
            </a:pPr>
            <a:r>
              <a:rPr lang="nn-NO" sz="2400"/>
              <a:t>Kva informasjon treng de som føresette? </a:t>
            </a:r>
          </a:p>
          <a:p>
            <a:pPr marL="0" indent="0">
              <a:buNone/>
            </a:pPr>
            <a:r>
              <a:rPr lang="nn-NO" sz="2400">
                <a:solidFill>
                  <a:schemeClr val="accent1"/>
                </a:solidFill>
              </a:rPr>
              <a:t>Dato i god tid: Legg ut 5.november. </a:t>
            </a:r>
          </a:p>
          <a:p>
            <a:pPr marL="0" indent="0">
              <a:buNone/>
            </a:pPr>
            <a:r>
              <a:rPr lang="nn-NO" sz="2400"/>
              <a:t>Innspel til framtidige innsamlingar: </a:t>
            </a:r>
          </a:p>
          <a:p>
            <a:pPr marL="0" indent="0">
              <a:buNone/>
            </a:pPr>
            <a:r>
              <a:rPr lang="nn-NO" sz="2400">
                <a:solidFill>
                  <a:schemeClr val="accent1"/>
                </a:solidFill>
              </a:rPr>
              <a:t>Fau- ønsker vidareføring til og med 2028. Dvs 3 år.</a:t>
            </a:r>
            <a:r>
              <a:rPr lang="nn-NO" sz="240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55A26D-3911-DD32-2985-7B56ACC2F6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46712" y="1718786"/>
            <a:ext cx="5677535" cy="42297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73D943-AC04-0594-DCCD-7E42E3D1E722}"/>
              </a:ext>
            </a:extLst>
          </p:cNvPr>
          <p:cNvSpPr txBox="1"/>
          <p:nvPr/>
        </p:nvSpPr>
        <p:spPr>
          <a:xfrm>
            <a:off x="7648448" y="1609344"/>
            <a:ext cx="23327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Frå </a:t>
            </a:r>
            <a:r>
              <a:rPr lang="en-US" err="1"/>
              <a:t>møte</a:t>
            </a:r>
            <a:r>
              <a:rPr lang="en-US"/>
              <a:t> I FAU 25-26:</a:t>
            </a:r>
          </a:p>
        </p:txBody>
      </p:sp>
    </p:spTree>
    <p:extLst>
      <p:ext uri="{BB962C8B-B14F-4D97-AF65-F5344CB8AC3E}">
        <p14:creationId xmlns:p14="http://schemas.microsoft.com/office/powerpoint/2010/main" val="1523474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4109-6AF2-FB43-625D-1F3A9C7C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Til </a:t>
            </a:r>
            <a:r>
              <a:rPr lang="en-US" err="1">
                <a:solidFill>
                  <a:schemeClr val="accent1"/>
                </a:solidFill>
              </a:rPr>
              <a:t>neste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møte</a:t>
            </a:r>
            <a:r>
              <a:rPr lang="en-US"/>
              <a:t> - 21.10.2026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442E0-D20D-96C0-1286-45C73D248A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err="1">
                <a:solidFill>
                  <a:schemeClr val="accent1"/>
                </a:solidFill>
              </a:rPr>
              <a:t>Spond</a:t>
            </a:r>
            <a:r>
              <a:rPr lang="en-US">
                <a:solidFill>
                  <a:schemeClr val="accent1"/>
                </a:solidFill>
              </a:rPr>
              <a:t>- alle les </a:t>
            </a:r>
            <a:r>
              <a:rPr lang="en-US" err="1">
                <a:solidFill>
                  <a:schemeClr val="accent1"/>
                </a:solidFill>
              </a:rPr>
              <a:t>skriv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sendt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ut</a:t>
            </a:r>
            <a:r>
              <a:rPr lang="en-US">
                <a:solidFill>
                  <a:schemeClr val="accent1"/>
                </a:solidFill>
              </a:rPr>
              <a:t> av </a:t>
            </a:r>
            <a:r>
              <a:rPr lang="en-US" err="1">
                <a:solidFill>
                  <a:schemeClr val="accent1"/>
                </a:solidFill>
              </a:rPr>
              <a:t>nestleiar</a:t>
            </a:r>
            <a:r>
              <a:rPr lang="en-US">
                <a:solidFill>
                  <a:schemeClr val="accent1"/>
                </a:solidFill>
              </a:rPr>
              <a:t> </a:t>
            </a:r>
            <a:r>
              <a:rPr lang="en-US" err="1">
                <a:solidFill>
                  <a:schemeClr val="accent1"/>
                </a:solidFill>
              </a:rPr>
              <a:t>til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møtet</a:t>
            </a:r>
            <a:r>
              <a:rPr lang="en-US">
                <a:solidFill>
                  <a:schemeClr val="accent1"/>
                </a:solidFill>
              </a:rPr>
              <a:t> 23.09 </a:t>
            </a:r>
            <a:r>
              <a:rPr lang="en-US" err="1">
                <a:solidFill>
                  <a:schemeClr val="accent1"/>
                </a:solidFill>
              </a:rPr>
              <a:t>før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møtet</a:t>
            </a:r>
            <a:r>
              <a:rPr lang="en-US">
                <a:solidFill>
                  <a:schemeClr val="accent1"/>
                </a:solidFill>
              </a:rPr>
              <a:t>. </a:t>
            </a:r>
          </a:p>
          <a:p>
            <a:pPr marL="514350" indent="-514350">
              <a:buAutoNum type="arabicPeriod"/>
            </a:pPr>
            <a:r>
              <a:rPr lang="en-US" err="1">
                <a:solidFill>
                  <a:schemeClr val="accent1"/>
                </a:solidFill>
              </a:rPr>
              <a:t>Fullføre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saksliste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frå</a:t>
            </a:r>
            <a:r>
              <a:rPr lang="en-US">
                <a:solidFill>
                  <a:schemeClr val="accent1"/>
                </a:solidFill>
              </a:rPr>
              <a:t> 23.09. </a:t>
            </a:r>
          </a:p>
          <a:p>
            <a:pPr marL="514350" indent="-514350">
              <a:buAutoNum type="arabicPeriod"/>
            </a:pPr>
            <a:r>
              <a:rPr lang="en-US" err="1">
                <a:solidFill>
                  <a:schemeClr val="accent1"/>
                </a:solidFill>
              </a:rPr>
              <a:t>Planlegge</a:t>
            </a:r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err="1">
                <a:solidFill>
                  <a:schemeClr val="accent1"/>
                </a:solidFill>
              </a:rPr>
              <a:t>årsmøte</a:t>
            </a:r>
            <a:r>
              <a:rPr lang="en-US">
                <a:solidFill>
                  <a:schemeClr val="accent1"/>
                </a:solidFill>
              </a:rPr>
              <a:t> </a:t>
            </a:r>
          </a:p>
          <a:p>
            <a:pPr marL="514350" indent="-514350">
              <a:buAutoNum type="arabicPeriod"/>
            </a:pPr>
            <a:r>
              <a:rPr lang="en-US" err="1">
                <a:solidFill>
                  <a:schemeClr val="accent1"/>
                </a:solidFill>
              </a:rPr>
              <a:t>Økonomi</a:t>
            </a:r>
            <a:r>
              <a:rPr lang="en-US">
                <a:solidFill>
                  <a:schemeClr val="accent1"/>
                </a:solidFill>
              </a:rPr>
              <a:t>?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08367-4E5D-3DB0-E36E-F801B53662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71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Office-tema</vt:lpstr>
      <vt:lpstr>Velkommen til FAU </vt:lpstr>
      <vt:lpstr>Sak 1: Konstituering</vt:lpstr>
      <vt:lpstr>Sak 2 Plan for året </vt:lpstr>
      <vt:lpstr>Innmeldt sak frå FAU-representantar: SPOND </vt:lpstr>
      <vt:lpstr>Sak 4 Informasjon frå skuleeigar </vt:lpstr>
      <vt:lpstr>Sak 5:  Informasjon om høyring- skulefråvær</vt:lpstr>
      <vt:lpstr>Sak 7: Innsats for andre –veke 45 </vt:lpstr>
      <vt:lpstr>Til neste møte - 21.10.2026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2026-09-22T16:01:28Z</dcterms:created>
  <dcterms:modified xsi:type="dcterms:W3CDTF">2026-09-28T18:54:50Z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a297293-92c2-4956-966a-98281364cfac_Enabled">
    <vt:lpwstr>true</vt:lpwstr>
  </property>
  <property fmtid="{D5CDD505-2E9C-101B-9397-08002B2CF9AE}" pid="3" name="MSIP_Label_ca297293-92c2-4956-966a-98281364cfac_SetDate">
    <vt:lpwstr>2026-09-22T16:01:36Z</vt:lpwstr>
  </property>
  <property fmtid="{D5CDD505-2E9C-101B-9397-08002B2CF9AE}" pid="4" name="MSIP_Label_ca297293-92c2-4956-966a-98281364cfac_Method">
    <vt:lpwstr>Standard</vt:lpwstr>
  </property>
  <property fmtid="{D5CDD505-2E9C-101B-9397-08002B2CF9AE}" pid="5" name="MSIP_Label_ca297293-92c2-4956-966a-98281364cfac_Name">
    <vt:lpwstr>defa4170-0d19-0005-0001-bc88714345d2</vt:lpwstr>
  </property>
  <property fmtid="{D5CDD505-2E9C-101B-9397-08002B2CF9AE}" pid="6" name="MSIP_Label_ca297293-92c2-4956-966a-98281364cfac_SiteId">
    <vt:lpwstr>e909c4c2-cf35-426b-99ae-116055cf3a92</vt:lpwstr>
  </property>
  <property fmtid="{D5CDD505-2E9C-101B-9397-08002B2CF9AE}" pid="7" name="MSIP_Label_ca297293-92c2-4956-966a-98281364cfac_ActionId">
    <vt:lpwstr>fda44714-15b2-48fe-9166-848e08e33168</vt:lpwstr>
  </property>
  <property fmtid="{D5CDD505-2E9C-101B-9397-08002B2CF9AE}" pid="8" name="MSIP_Label_ca297293-92c2-4956-966a-98281364cfac_ContentBits">
    <vt:lpwstr>0</vt:lpwstr>
  </property>
  <property fmtid="{D5CDD505-2E9C-101B-9397-08002B2CF9AE}" pid="9" name="MSIP_Label_ca297293-92c2-4956-966a-98281364cfac_Tag">
    <vt:lpwstr>10, 3, 0, 2</vt:lpwstr>
  </property>
</Properties>
</file>